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Poppi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 Everyone,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Morning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we start with the presentation today, I would like to share a small recital.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been a part of Publicis Sapient for almost 3months now, and there is this fact that everyone of us would agree upon.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all started as fresh graduates, underwent 5weeks or so of rigorous training followed by what…5 weeks now of a Hands On project, and what has transpired in these days is a fact that we all are really proud of. A transformation from someone who could code, to someone who can not only code, but add value to everything he does.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have we succeeded at becoming a Product engineer?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Hi, I am Rajat, a small part of our big team 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am here with my colleagues Aman and Chinmay and we are here to give you a walkthrough of our Transformation, our Journey and the project we have been working for sometime now.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246" name="Google Shape;24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3 mins	</a:t>
            </a:r>
            <a:endParaRPr/>
          </a:p>
        </p:txBody>
      </p:sp>
      <p:sp>
        <p:nvSpPr>
          <p:cNvPr id="282" name="Google Shape;28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satisfaction and brand value</a:t>
            </a:r>
            <a:endParaRPr/>
          </a:p>
        </p:txBody>
      </p:sp>
      <p:sp>
        <p:nvSpPr>
          <p:cNvPr id="290" name="Google Shape;29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5 mins</a:t>
            </a:r>
            <a:endParaRPr/>
          </a:p>
        </p:txBody>
      </p:sp>
      <p:sp>
        <p:nvSpPr>
          <p:cNvPr id="322" name="Google Shape;322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a24c32f0a_12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ea24c32f0a_12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ea24c32f0a_12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342" name="Google Shape;342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350" name="Google Shape;350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Challenges-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Installing </a:t>
            </a:r>
            <a:r>
              <a:rPr lang="en-US"/>
              <a:t>the</a:t>
            </a:r>
            <a:r>
              <a:rPr lang="en-US"/>
              <a:t> Tomcat server and running application on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Learnings-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Got to learn new technologies.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Learnt working together in teams.(collaboration)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Learnt how to write code which is accepted by the industry.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Learnt how to make UML diagrams for the given problem.</a:t>
            </a:r>
            <a:endParaRPr/>
          </a:p>
        </p:txBody>
      </p:sp>
      <p:sp>
        <p:nvSpPr>
          <p:cNvPr id="392" name="Google Shape;392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After this show the testimonial video. 1 min</a:t>
            </a:r>
            <a:endParaRPr/>
          </a:p>
        </p:txBody>
      </p:sp>
      <p:sp>
        <p:nvSpPr>
          <p:cNvPr id="400" name="Google Shape;400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Swati</a:t>
            </a:r>
            <a:endParaRPr/>
          </a:p>
        </p:txBody>
      </p:sp>
      <p:sp>
        <p:nvSpPr>
          <p:cNvPr id="108" name="Google Shape;10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133" name="Google Shape;13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- 2 mins</a:t>
            </a:r>
            <a:endParaRPr/>
          </a:p>
        </p:txBody>
      </p:sp>
      <p:sp>
        <p:nvSpPr>
          <p:cNvPr id="162" name="Google Shape;16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b="0" i="0"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14"/>
          <p:cNvSpPr/>
          <p:nvPr>
            <p:ph idx="2" type="pic"/>
          </p:nvPr>
        </p:nvSpPr>
        <p:spPr>
          <a:xfrm>
            <a:off x="6281928" y="0"/>
            <a:ext cx="5910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731500" lIns="0" spcFirstLastPara="1" rIns="0" wrap="square" tIns="0">
            <a:noAutofit/>
          </a:bodyPr>
          <a:lstStyle>
            <a:lvl1pPr lvl="0" marR="0" rtl="0" algn="ctr">
              <a:lnSpc>
                <a:spcPct val="2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None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685800" y="886969"/>
            <a:ext cx="52212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9"/>
              <a:buFont typeface="Poppins"/>
              <a:buNone/>
              <a:defRPr b="0" i="0" sz="2299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85800" y="2371745"/>
            <a:ext cx="5221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/>
            </a:lvl1pPr>
            <a:lvl2pPr indent="-342900" lvl="1" marL="914400" rtl="0" algn="l">
              <a:lnSpc>
                <a:spcPct val="122222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122222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122222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122222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Red">
  <p:cSld name="Seize — Red">
    <p:bg>
      <p:bgPr>
        <a:solidFill>
          <a:schemeClr val="accen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1346610" y="2759428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"/>
              <a:buNone/>
              <a:defRPr b="0" i="0" sz="34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4" name="Google Shape;64;p15"/>
          <p:cNvSpPr/>
          <p:nvPr/>
        </p:nvSpPr>
        <p:spPr>
          <a:xfrm>
            <a:off x="3694176" y="1028700"/>
            <a:ext cx="4800600" cy="480060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bg>
      <p:bgPr>
        <a:solidFill>
          <a:schemeClr val="accen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16"/>
          <p:cNvSpPr txBox="1"/>
          <p:nvPr>
            <p:ph type="ctrTitle"/>
          </p:nvPr>
        </p:nvSpPr>
        <p:spPr>
          <a:xfrm>
            <a:off x="1620012" y="279776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b="0" i="0" sz="4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>
            <p:ph idx="2" type="pic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731500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None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685800" y="1089835"/>
            <a:ext cx="46908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indent="-342900" lvl="3" marL="18288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342900" lvl="4" marL="22860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0.jp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9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7" Type="http://schemas.openxmlformats.org/officeDocument/2006/relationships/image" Target="../media/image18.png"/><Relationship Id="rId8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300" y="1578475"/>
            <a:ext cx="8221402" cy="29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ctrTitle"/>
          </p:nvPr>
        </p:nvSpPr>
        <p:spPr>
          <a:xfrm>
            <a:off x="1724981" y="2719096"/>
            <a:ext cx="2847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Our Team</a:t>
            </a:r>
            <a:endParaRPr/>
          </a:p>
        </p:txBody>
      </p:sp>
      <p:sp>
        <p:nvSpPr>
          <p:cNvPr id="249" name="Google Shape;249;p28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175" y="1228176"/>
            <a:ext cx="5849851" cy="4401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/>
        </p:nvSpPr>
        <p:spPr>
          <a:xfrm>
            <a:off x="465306" y="2674274"/>
            <a:ext cx="206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Aniket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Pune</a:t>
            </a:r>
            <a:endParaRPr/>
          </a:p>
        </p:txBody>
      </p:sp>
      <p:sp>
        <p:nvSpPr>
          <p:cNvPr id="256" name="Google Shape;256;p29"/>
          <p:cNvSpPr/>
          <p:nvPr/>
        </p:nvSpPr>
        <p:spPr>
          <a:xfrm>
            <a:off x="315675" y="191704"/>
            <a:ext cx="2261269" cy="2360814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3543786" y="2674274"/>
            <a:ext cx="206176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Sashank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Bangalore</a:t>
            </a:r>
            <a:endParaRPr/>
          </a:p>
        </p:txBody>
      </p:sp>
      <p:sp>
        <p:nvSpPr>
          <p:cNvPr id="258" name="Google Shape;258;p29"/>
          <p:cNvSpPr/>
          <p:nvPr/>
        </p:nvSpPr>
        <p:spPr>
          <a:xfrm>
            <a:off x="3394155" y="208330"/>
            <a:ext cx="2261269" cy="2360814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9" name="Google Shape;259;p29"/>
          <p:cNvSpPr txBox="1"/>
          <p:nvPr/>
        </p:nvSpPr>
        <p:spPr>
          <a:xfrm>
            <a:off x="6622266" y="2674274"/>
            <a:ext cx="206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Hema Sundar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Hyderabad</a:t>
            </a:r>
            <a:endParaRPr/>
          </a:p>
        </p:txBody>
      </p:sp>
      <p:sp>
        <p:nvSpPr>
          <p:cNvPr id="260" name="Google Shape;260;p29"/>
          <p:cNvSpPr/>
          <p:nvPr/>
        </p:nvSpPr>
        <p:spPr>
          <a:xfrm>
            <a:off x="6472635" y="174205"/>
            <a:ext cx="2261400" cy="23607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9700746" y="2674274"/>
            <a:ext cx="206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Vaidehi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Hyderabad</a:t>
            </a:r>
            <a:endParaRPr/>
          </a:p>
        </p:txBody>
      </p:sp>
      <p:sp>
        <p:nvSpPr>
          <p:cNvPr id="262" name="Google Shape;262;p29"/>
          <p:cNvSpPr/>
          <p:nvPr/>
        </p:nvSpPr>
        <p:spPr>
          <a:xfrm>
            <a:off x="9551115" y="208330"/>
            <a:ext cx="2261269" cy="2360814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393700" y="6016972"/>
            <a:ext cx="2183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Sushmita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Bangalore</a:t>
            </a:r>
            <a:endParaRPr/>
          </a:p>
        </p:txBody>
      </p:sp>
      <p:sp>
        <p:nvSpPr>
          <p:cNvPr id="264" name="Google Shape;264;p29"/>
          <p:cNvSpPr/>
          <p:nvPr/>
        </p:nvSpPr>
        <p:spPr>
          <a:xfrm>
            <a:off x="315675" y="3551028"/>
            <a:ext cx="2261269" cy="2360814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3543786" y="6016972"/>
            <a:ext cx="206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Tuhin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Pune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6" name="Google Shape;266;p29"/>
          <p:cNvSpPr/>
          <p:nvPr/>
        </p:nvSpPr>
        <p:spPr>
          <a:xfrm>
            <a:off x="3394155" y="3551028"/>
            <a:ext cx="2261269" cy="2360814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6622266" y="6016972"/>
            <a:ext cx="2061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Sanjana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Pune</a:t>
            </a:r>
            <a:endParaRPr/>
          </a:p>
        </p:txBody>
      </p:sp>
      <p:sp>
        <p:nvSpPr>
          <p:cNvPr id="268" name="Google Shape;268;p29"/>
          <p:cNvSpPr/>
          <p:nvPr/>
        </p:nvSpPr>
        <p:spPr>
          <a:xfrm>
            <a:off x="6472635" y="3551028"/>
            <a:ext cx="2261269" cy="2360814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9461500" y="6016972"/>
            <a:ext cx="2489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Sonali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Pune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50" y="368038"/>
            <a:ext cx="2008175" cy="200815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162" y="262975"/>
            <a:ext cx="2183250" cy="2183277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51225" y="217975"/>
            <a:ext cx="2261249" cy="2261249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73" name="Google Shape;27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701" y="3599724"/>
            <a:ext cx="2261249" cy="2261249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4163" y="3599725"/>
            <a:ext cx="2261251" cy="2261251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75" name="Google Shape;275;p29"/>
          <p:cNvSpPr/>
          <p:nvPr/>
        </p:nvSpPr>
        <p:spPr>
          <a:xfrm>
            <a:off x="9313935" y="3550028"/>
            <a:ext cx="2261400" cy="23607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6" name="Google Shape;27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53075" y="3638831"/>
            <a:ext cx="2183100" cy="2183087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77" name="Google Shape;277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11725" y="257050"/>
            <a:ext cx="2183100" cy="21831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78" name="Google Shape;278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72625" y="3638825"/>
            <a:ext cx="2183100" cy="21831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>
            <p:ph type="ctrTitle"/>
          </p:nvPr>
        </p:nvSpPr>
        <p:spPr>
          <a:xfrm>
            <a:off x="1129553" y="2732757"/>
            <a:ext cx="3863361" cy="581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Project Goals</a:t>
            </a:r>
            <a:endParaRPr/>
          </a:p>
        </p:txBody>
      </p:sp>
      <p:sp>
        <p:nvSpPr>
          <p:cNvPr id="285" name="Google Shape;285;p30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6" name="Google Shape;2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777" y="1436375"/>
            <a:ext cx="6336375" cy="353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>
            <p:ph type="title"/>
          </p:nvPr>
        </p:nvSpPr>
        <p:spPr>
          <a:xfrm>
            <a:off x="685800" y="453048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b="1" lang="en-US" sz="3200">
                <a:solidFill>
                  <a:schemeClr val="dk1"/>
                </a:solidFill>
              </a:rPr>
              <a:t>Our Vision</a:t>
            </a:r>
            <a:endParaRPr sz="3200"/>
          </a:p>
        </p:txBody>
      </p:sp>
      <p:grpSp>
        <p:nvGrpSpPr>
          <p:cNvPr id="293" name="Google Shape;293;p31"/>
          <p:cNvGrpSpPr/>
          <p:nvPr/>
        </p:nvGrpSpPr>
        <p:grpSpPr>
          <a:xfrm>
            <a:off x="7405952" y="1452039"/>
            <a:ext cx="1737956" cy="1741962"/>
            <a:chOff x="403166" y="1435608"/>
            <a:chExt cx="2456822" cy="2596068"/>
          </a:xfrm>
        </p:grpSpPr>
        <p:sp>
          <p:nvSpPr>
            <p:cNvPr id="294" name="Google Shape;294;p31"/>
            <p:cNvSpPr/>
            <p:nvPr/>
          </p:nvSpPr>
          <p:spPr>
            <a:xfrm>
              <a:off x="403166" y="1539832"/>
              <a:ext cx="2456822" cy="2491844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295" name="Google Shape;295;p31"/>
            <p:cNvPicPr preferRelativeResize="0"/>
            <p:nvPr/>
          </p:nvPicPr>
          <p:blipFill rotWithShape="1">
            <a:blip r:embed="rId3">
              <a:alphaModFix/>
            </a:blip>
            <a:srcRect b="16268" l="24437" r="26023" t="15290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31"/>
            <p:cNvSpPr/>
            <p:nvPr/>
          </p:nvSpPr>
          <p:spPr>
            <a:xfrm>
              <a:off x="573783" y="1435608"/>
              <a:ext cx="694113" cy="73152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7" name="Google Shape;297;p31"/>
            <p:cNvSpPr txBox="1"/>
            <p:nvPr/>
          </p:nvSpPr>
          <p:spPr>
            <a:xfrm>
              <a:off x="726842" y="1514247"/>
              <a:ext cx="3792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/>
            </a:p>
          </p:txBody>
        </p:sp>
      </p:grpSp>
      <p:sp>
        <p:nvSpPr>
          <p:cNvPr id="298" name="Google Shape;298;p31"/>
          <p:cNvSpPr txBox="1"/>
          <p:nvPr/>
        </p:nvSpPr>
        <p:spPr>
          <a:xfrm>
            <a:off x="7175656" y="3574770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/>
          </a:p>
        </p:txBody>
      </p:sp>
      <p:sp>
        <p:nvSpPr>
          <p:cNvPr id="299" name="Google Shape;299;p31"/>
          <p:cNvSpPr txBox="1"/>
          <p:nvPr/>
        </p:nvSpPr>
        <p:spPr>
          <a:xfrm>
            <a:off x="9592885" y="3570972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/>
          </a:p>
        </p:txBody>
      </p:sp>
      <p:grpSp>
        <p:nvGrpSpPr>
          <p:cNvPr id="300" name="Google Shape;300;p31"/>
          <p:cNvGrpSpPr/>
          <p:nvPr/>
        </p:nvGrpSpPr>
        <p:grpSpPr>
          <a:xfrm>
            <a:off x="10199108" y="1419857"/>
            <a:ext cx="1690785" cy="1769874"/>
            <a:chOff x="3363489" y="1435608"/>
            <a:chExt cx="2456822" cy="2592462"/>
          </a:xfrm>
        </p:grpSpPr>
        <p:pic>
          <p:nvPicPr>
            <p:cNvPr id="301" name="Google Shape;301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31"/>
            <p:cNvSpPr/>
            <p:nvPr/>
          </p:nvSpPr>
          <p:spPr>
            <a:xfrm>
              <a:off x="3363489" y="1575814"/>
              <a:ext cx="2456822" cy="2452256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3560165" y="1435608"/>
              <a:ext cx="694113" cy="73152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4" name="Google Shape;304;p31"/>
            <p:cNvSpPr txBox="1"/>
            <p:nvPr/>
          </p:nvSpPr>
          <p:spPr>
            <a:xfrm>
              <a:off x="3676543" y="1515148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/>
            </a:p>
          </p:txBody>
        </p:sp>
      </p:grpSp>
      <p:sp>
        <p:nvSpPr>
          <p:cNvPr id="305" name="Google Shape;305;p31"/>
          <p:cNvSpPr txBox="1"/>
          <p:nvPr/>
        </p:nvSpPr>
        <p:spPr>
          <a:xfrm>
            <a:off x="7175656" y="6147843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/>
          </a:p>
        </p:txBody>
      </p:sp>
      <p:sp>
        <p:nvSpPr>
          <p:cNvPr id="306" name="Google Shape;306;p31"/>
          <p:cNvSpPr txBox="1"/>
          <p:nvPr/>
        </p:nvSpPr>
        <p:spPr>
          <a:xfrm>
            <a:off x="9575255" y="6183764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/>
          </a:p>
        </p:txBody>
      </p:sp>
      <p:grpSp>
        <p:nvGrpSpPr>
          <p:cNvPr id="307" name="Google Shape;307;p31"/>
          <p:cNvGrpSpPr/>
          <p:nvPr/>
        </p:nvGrpSpPr>
        <p:grpSpPr>
          <a:xfrm>
            <a:off x="7405893" y="4187411"/>
            <a:ext cx="2072575" cy="1996376"/>
            <a:chOff x="6338184" y="1435608"/>
            <a:chExt cx="2456822" cy="2596067"/>
          </a:xfrm>
        </p:grpSpPr>
        <p:sp>
          <p:nvSpPr>
            <p:cNvPr id="308" name="Google Shape;308;p31"/>
            <p:cNvSpPr/>
            <p:nvPr/>
          </p:nvSpPr>
          <p:spPr>
            <a:xfrm>
              <a:off x="6338184" y="1579419"/>
              <a:ext cx="2456822" cy="2452256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6584024" y="1435608"/>
              <a:ext cx="694113" cy="73152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10" name="Google Shape;310;p31"/>
            <p:cNvSpPr txBox="1"/>
            <p:nvPr/>
          </p:nvSpPr>
          <p:spPr>
            <a:xfrm>
              <a:off x="6700402" y="1579419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/>
            </a:p>
          </p:txBody>
        </p:sp>
        <p:pic>
          <p:nvPicPr>
            <p:cNvPr id="311" name="Google Shape;311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0088" y="1979529"/>
              <a:ext cx="1113646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2" name="Google Shape;312;p31"/>
          <p:cNvGrpSpPr/>
          <p:nvPr/>
        </p:nvGrpSpPr>
        <p:grpSpPr>
          <a:xfrm>
            <a:off x="10234871" y="4288779"/>
            <a:ext cx="1655652" cy="1725662"/>
            <a:chOff x="9314007" y="1435608"/>
            <a:chExt cx="2456822" cy="2604379"/>
          </a:xfrm>
        </p:grpSpPr>
        <p:grpSp>
          <p:nvGrpSpPr>
            <p:cNvPr id="313" name="Google Shape;313;p31"/>
            <p:cNvGrpSpPr/>
            <p:nvPr/>
          </p:nvGrpSpPr>
          <p:grpSpPr>
            <a:xfrm>
              <a:off x="9314007" y="1435608"/>
              <a:ext cx="2456822" cy="2604379"/>
              <a:chOff x="9314007" y="1435608"/>
              <a:chExt cx="2456822" cy="2604379"/>
            </a:xfrm>
          </p:grpSpPr>
          <p:sp>
            <p:nvSpPr>
              <p:cNvPr id="314" name="Google Shape;314;p31"/>
              <p:cNvSpPr/>
              <p:nvPr/>
            </p:nvSpPr>
            <p:spPr>
              <a:xfrm>
                <a:off x="9314007" y="1587731"/>
                <a:ext cx="2456822" cy="2452256"/>
              </a:xfrm>
              <a:prstGeom prst="ellipse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315" name="Google Shape;315;p3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6" name="Google Shape;316;p31"/>
              <p:cNvSpPr/>
              <p:nvPr/>
            </p:nvSpPr>
            <p:spPr>
              <a:xfrm>
                <a:off x="9380505" y="1435608"/>
                <a:ext cx="694113" cy="7315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317" name="Google Shape;317;p31"/>
            <p:cNvSpPr txBox="1"/>
            <p:nvPr/>
          </p:nvSpPr>
          <p:spPr>
            <a:xfrm>
              <a:off x="9496883" y="1555976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/>
            </a:p>
          </p:txBody>
        </p:sp>
      </p:grpSp>
      <p:sp>
        <p:nvSpPr>
          <p:cNvPr id="318" name="Google Shape;318;p31"/>
          <p:cNvSpPr txBox="1"/>
          <p:nvPr/>
        </p:nvSpPr>
        <p:spPr>
          <a:xfrm>
            <a:off x="458011" y="1524258"/>
            <a:ext cx="6741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create a </a:t>
            </a:r>
            <a:r>
              <a:rPr b="1" lang="en-US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Course</a:t>
            </a:r>
            <a:r>
              <a:rPr b="1" lang="en-US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Registration System </a:t>
            </a:r>
            <a:r>
              <a:rPr lang="en-US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using JAVA/REST tools and technologies, where a professor as well as a student can view courses and enroll in some of the courses.</a:t>
            </a:r>
            <a:endParaRPr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/>
          <p:nvPr>
            <p:ph type="ctrTitle"/>
          </p:nvPr>
        </p:nvSpPr>
        <p:spPr>
          <a:xfrm>
            <a:off x="1290076" y="2560300"/>
            <a:ext cx="36636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500"/>
              <a:t>Engineering</a:t>
            </a:r>
            <a:br>
              <a:rPr lang="en-US" sz="4500"/>
            </a:br>
            <a:r>
              <a:rPr lang="en-US" sz="4500"/>
              <a:t>Practices</a:t>
            </a:r>
            <a:endParaRPr sz="1500"/>
          </a:p>
        </p:txBody>
      </p:sp>
      <p:sp>
        <p:nvSpPr>
          <p:cNvPr id="325" name="Google Shape;325;p3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6" name="Google Shape;3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323" y="1669850"/>
            <a:ext cx="5863825" cy="35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333" name="Google Shape;3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800" y="152400"/>
            <a:ext cx="6558661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3"/>
          <p:cNvSpPr txBox="1"/>
          <p:nvPr/>
        </p:nvSpPr>
        <p:spPr>
          <a:xfrm>
            <a:off x="7394450" y="631100"/>
            <a:ext cx="24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Requirement gathering</a:t>
            </a:r>
            <a:endParaRPr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5" name="Google Shape;335;p33"/>
          <p:cNvSpPr txBox="1"/>
          <p:nvPr/>
        </p:nvSpPr>
        <p:spPr>
          <a:xfrm>
            <a:off x="7289250" y="5711500"/>
            <a:ext cx="21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UML artifacts design</a:t>
            </a:r>
            <a:endParaRPr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6" name="Google Shape;336;p33"/>
          <p:cNvSpPr txBox="1"/>
          <p:nvPr/>
        </p:nvSpPr>
        <p:spPr>
          <a:xfrm>
            <a:off x="8540950" y="3355375"/>
            <a:ext cx="28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Technology stack selection</a:t>
            </a:r>
            <a:endParaRPr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33"/>
          <p:cNvSpPr txBox="1"/>
          <p:nvPr/>
        </p:nvSpPr>
        <p:spPr>
          <a:xfrm>
            <a:off x="357625" y="5711500"/>
            <a:ext cx="442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Code implementation and development</a:t>
            </a:r>
            <a:endParaRPr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8" name="Google Shape;338;p33"/>
          <p:cNvSpPr txBox="1"/>
          <p:nvPr/>
        </p:nvSpPr>
        <p:spPr>
          <a:xfrm>
            <a:off x="1020275" y="3355375"/>
            <a:ext cx="17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System Testing</a:t>
            </a:r>
            <a:endParaRPr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 txBox="1"/>
          <p:nvPr>
            <p:ph type="ctrTitle"/>
          </p:nvPr>
        </p:nvSpPr>
        <p:spPr>
          <a:xfrm>
            <a:off x="1549615" y="2689214"/>
            <a:ext cx="2850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Tech</a:t>
            </a:r>
            <a:r>
              <a:rPr lang="en-US" sz="4400"/>
              <a:t> </a:t>
            </a:r>
            <a:r>
              <a:rPr lang="en-US" sz="4400"/>
              <a:t>Stack</a:t>
            </a:r>
            <a:endParaRPr/>
          </a:p>
        </p:txBody>
      </p:sp>
      <p:sp>
        <p:nvSpPr>
          <p:cNvPr id="345" name="Google Shape;345;p34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6" name="Google Shape;3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915" y="152400"/>
            <a:ext cx="6523515" cy="6523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/>
          <p:nvPr/>
        </p:nvSpPr>
        <p:spPr>
          <a:xfrm>
            <a:off x="4993178" y="332506"/>
            <a:ext cx="2194500" cy="9477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Infra</a:t>
            </a:r>
            <a:endParaRPr/>
          </a:p>
        </p:txBody>
      </p:sp>
      <p:sp>
        <p:nvSpPr>
          <p:cNvPr id="353" name="Google Shape;353;p35"/>
          <p:cNvSpPr txBox="1"/>
          <p:nvPr>
            <p:ph idx="12" type="sldNum"/>
          </p:nvPr>
        </p:nvSpPr>
        <p:spPr>
          <a:xfrm>
            <a:off x="10001057" y="6426785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" name="Google Shape;354;p35"/>
          <p:cNvSpPr/>
          <p:nvPr/>
        </p:nvSpPr>
        <p:spPr>
          <a:xfrm>
            <a:off x="1244867" y="449934"/>
            <a:ext cx="2194500" cy="94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endParaRPr/>
          </a:p>
        </p:txBody>
      </p:sp>
      <p:pic>
        <p:nvPicPr>
          <p:cNvPr id="355" name="Google Shape;35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1508" y="1616039"/>
            <a:ext cx="1720478" cy="513112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5"/>
          <p:cNvSpPr/>
          <p:nvPr/>
        </p:nvSpPr>
        <p:spPr>
          <a:xfrm>
            <a:off x="4828625" y="449925"/>
            <a:ext cx="2194500" cy="914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/>
          </a:p>
        </p:txBody>
      </p:sp>
      <p:sp>
        <p:nvSpPr>
          <p:cNvPr id="357" name="Google Shape;357;p35"/>
          <p:cNvSpPr/>
          <p:nvPr/>
        </p:nvSpPr>
        <p:spPr>
          <a:xfrm>
            <a:off x="8525825" y="449925"/>
            <a:ext cx="2194500" cy="914400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Tools</a:t>
            </a:r>
            <a:endParaRPr/>
          </a:p>
        </p:txBody>
      </p:sp>
      <p:sp>
        <p:nvSpPr>
          <p:cNvPr id="358" name="Google Shape;358;p35"/>
          <p:cNvSpPr/>
          <p:nvPr/>
        </p:nvSpPr>
        <p:spPr>
          <a:xfrm>
            <a:off x="1244862" y="1430826"/>
            <a:ext cx="21945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9" name="Google Shape;359;p35"/>
          <p:cNvSpPr/>
          <p:nvPr/>
        </p:nvSpPr>
        <p:spPr>
          <a:xfrm flipH="1">
            <a:off x="232802" y="1255218"/>
            <a:ext cx="2194500" cy="257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Framework</a:t>
            </a:r>
            <a:endParaRPr sz="1100"/>
          </a:p>
        </p:txBody>
      </p:sp>
      <p:sp>
        <p:nvSpPr>
          <p:cNvPr id="360" name="Google Shape;360;p35"/>
          <p:cNvSpPr/>
          <p:nvPr/>
        </p:nvSpPr>
        <p:spPr>
          <a:xfrm>
            <a:off x="3376128" y="1494638"/>
            <a:ext cx="21945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1" name="Google Shape;361;p35"/>
          <p:cNvSpPr/>
          <p:nvPr/>
        </p:nvSpPr>
        <p:spPr>
          <a:xfrm>
            <a:off x="4828634" y="1422499"/>
            <a:ext cx="21945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2" name="Google Shape;362;p35"/>
          <p:cNvSpPr/>
          <p:nvPr/>
        </p:nvSpPr>
        <p:spPr>
          <a:xfrm>
            <a:off x="8593022" y="1430838"/>
            <a:ext cx="21945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3" name="Google Shape;363;p35"/>
          <p:cNvSpPr/>
          <p:nvPr/>
        </p:nvSpPr>
        <p:spPr>
          <a:xfrm flipH="1">
            <a:off x="1244922" y="1372644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Core Language</a:t>
            </a:r>
            <a:endParaRPr sz="1100"/>
          </a:p>
        </p:txBody>
      </p:sp>
      <p:sp>
        <p:nvSpPr>
          <p:cNvPr id="364" name="Google Shape;364;p35"/>
          <p:cNvSpPr/>
          <p:nvPr/>
        </p:nvSpPr>
        <p:spPr>
          <a:xfrm flipH="1">
            <a:off x="1242352" y="2411966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Framework</a:t>
            </a:r>
            <a:endParaRPr/>
          </a:p>
        </p:txBody>
      </p:sp>
      <p:sp>
        <p:nvSpPr>
          <p:cNvPr id="365" name="Google Shape;365;p35"/>
          <p:cNvSpPr/>
          <p:nvPr/>
        </p:nvSpPr>
        <p:spPr>
          <a:xfrm flipH="1">
            <a:off x="4828694" y="1364358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</a:t>
            </a:r>
            <a:r>
              <a:rPr lang="en-US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SQL Database</a:t>
            </a:r>
            <a:endParaRPr sz="1100"/>
          </a:p>
        </p:txBody>
      </p:sp>
      <p:sp>
        <p:nvSpPr>
          <p:cNvPr id="366" name="Google Shape;366;p35"/>
          <p:cNvSpPr/>
          <p:nvPr/>
        </p:nvSpPr>
        <p:spPr>
          <a:xfrm flipH="1">
            <a:off x="8525875" y="1346839"/>
            <a:ext cx="2194500" cy="30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Story Management</a:t>
            </a:r>
            <a:endParaRPr sz="1100"/>
          </a:p>
        </p:txBody>
      </p:sp>
      <p:sp>
        <p:nvSpPr>
          <p:cNvPr id="367" name="Google Shape;367;p35"/>
          <p:cNvSpPr/>
          <p:nvPr/>
        </p:nvSpPr>
        <p:spPr>
          <a:xfrm flipH="1">
            <a:off x="8525883" y="2755329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Documentation</a:t>
            </a:r>
            <a:endParaRPr/>
          </a:p>
        </p:txBody>
      </p:sp>
      <p:sp>
        <p:nvSpPr>
          <p:cNvPr id="368" name="Google Shape;368;p35"/>
          <p:cNvSpPr/>
          <p:nvPr/>
        </p:nvSpPr>
        <p:spPr>
          <a:xfrm flipH="1">
            <a:off x="8525882" y="4269664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SCM</a:t>
            </a:r>
            <a:endParaRPr/>
          </a:p>
        </p:txBody>
      </p:sp>
      <p:sp>
        <p:nvSpPr>
          <p:cNvPr id="369" name="Google Shape;369;p35"/>
          <p:cNvSpPr/>
          <p:nvPr/>
        </p:nvSpPr>
        <p:spPr>
          <a:xfrm flipH="1">
            <a:off x="7373438" y="2662506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SQL Da</a:t>
            </a: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abase</a:t>
            </a:r>
            <a:endParaRPr/>
          </a:p>
        </p:txBody>
      </p:sp>
      <p:pic>
        <p:nvPicPr>
          <p:cNvPr id="370" name="Google Shape;370;p35"/>
          <p:cNvPicPr preferRelativeResize="0"/>
          <p:nvPr/>
        </p:nvPicPr>
        <p:blipFill rotWithShape="1">
          <a:blip r:embed="rId4">
            <a:alphaModFix/>
          </a:blip>
          <a:srcRect b="0" l="9305" r="0" t="12927"/>
          <a:stretch/>
        </p:blipFill>
        <p:spPr>
          <a:xfrm>
            <a:off x="7834016" y="3015548"/>
            <a:ext cx="1273284" cy="73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83069" y="1633865"/>
            <a:ext cx="513003" cy="70640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5"/>
          <p:cNvSpPr/>
          <p:nvPr/>
        </p:nvSpPr>
        <p:spPr>
          <a:xfrm flipH="1">
            <a:off x="4993218" y="1255218"/>
            <a:ext cx="2194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Automa</a:t>
            </a:r>
            <a:r>
              <a:rPr lang="en-US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ion Tool</a:t>
            </a:r>
            <a:endParaRPr sz="1100"/>
          </a:p>
        </p:txBody>
      </p:sp>
      <p:sp>
        <p:nvSpPr>
          <p:cNvPr id="373" name="Google Shape;373;p35"/>
          <p:cNvSpPr/>
          <p:nvPr/>
        </p:nvSpPr>
        <p:spPr>
          <a:xfrm flipH="1">
            <a:off x="1244950" y="5308675"/>
            <a:ext cx="2194500" cy="2577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Application Server</a:t>
            </a:r>
            <a:endParaRPr sz="1200"/>
          </a:p>
        </p:txBody>
      </p:sp>
      <p:pic>
        <p:nvPicPr>
          <p:cNvPr id="374" name="Google Shape;374;p35"/>
          <p:cNvPicPr preferRelativeResize="0"/>
          <p:nvPr/>
        </p:nvPicPr>
        <p:blipFill rotWithShape="1">
          <a:blip r:embed="rId6">
            <a:alphaModFix/>
          </a:blip>
          <a:srcRect b="21405" l="21652" r="22961" t="23254"/>
          <a:stretch/>
        </p:blipFill>
        <p:spPr>
          <a:xfrm>
            <a:off x="1577889" y="5732337"/>
            <a:ext cx="1693749" cy="9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65200" y="5191254"/>
            <a:ext cx="1371350" cy="13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0050" y="2765525"/>
            <a:ext cx="1799500" cy="961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08114" y="3999125"/>
            <a:ext cx="2068000" cy="103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302239" y="4466113"/>
            <a:ext cx="1097275" cy="660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61750" y="3156525"/>
            <a:ext cx="1922650" cy="9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641" y="-47400"/>
            <a:ext cx="1208836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/>
          <p:nvPr>
            <p:ph type="ctrTitle"/>
          </p:nvPr>
        </p:nvSpPr>
        <p:spPr>
          <a:xfrm>
            <a:off x="2084141" y="2847167"/>
            <a:ext cx="1577787" cy="581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Demo</a:t>
            </a:r>
            <a:endParaRPr/>
          </a:p>
        </p:txBody>
      </p:sp>
      <p:sp>
        <p:nvSpPr>
          <p:cNvPr id="387" name="Google Shape;387;p36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8" name="Google Shape;3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428" y="650900"/>
            <a:ext cx="8225270" cy="5140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/>
          <p:nvPr>
            <p:ph type="ctrTitle"/>
          </p:nvPr>
        </p:nvSpPr>
        <p:spPr>
          <a:xfrm>
            <a:off x="1106502" y="2262323"/>
            <a:ext cx="3424516" cy="2079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Challenges </a:t>
            </a:r>
            <a:br>
              <a:rPr lang="en-US" sz="4400"/>
            </a:br>
            <a:r>
              <a:rPr lang="en-US" sz="4400"/>
              <a:t>&amp;</a:t>
            </a:r>
            <a:br>
              <a:rPr lang="en-US" sz="4400"/>
            </a:br>
            <a:r>
              <a:rPr lang="en-US" sz="4400"/>
              <a:t>Learnings</a:t>
            </a:r>
            <a:endParaRPr/>
          </a:p>
        </p:txBody>
      </p:sp>
      <p:sp>
        <p:nvSpPr>
          <p:cNvPr id="395" name="Google Shape;395;p37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6" name="Google Shape;3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593" y="299625"/>
            <a:ext cx="6004560" cy="600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87" name="Google Shape;87;p20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</a:pPr>
            <a:r>
              <a:rPr lang="en-US"/>
              <a:t>The Ask – Where we started?</a:t>
            </a:r>
            <a:endParaRPr/>
          </a:p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89" name="Google Shape;89;p20"/>
          <p:cNvSpPr txBox="1"/>
          <p:nvPr/>
        </p:nvSpPr>
        <p:spPr>
          <a:xfrm>
            <a:off x="685978" y="5161289"/>
            <a:ext cx="10820170" cy="11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…..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/>
          <p:nvPr>
            <p:ph type="ctrTitle"/>
          </p:nvPr>
        </p:nvSpPr>
        <p:spPr>
          <a:xfrm>
            <a:off x="1348210" y="2759403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</a:pPr>
            <a:r>
              <a:rPr lang="en-US" sz="4800"/>
              <a:t>Thank you</a:t>
            </a:r>
            <a:endParaRPr/>
          </a:p>
        </p:txBody>
      </p:sp>
      <p:sp>
        <p:nvSpPr>
          <p:cNvPr id="403" name="Google Shape;403;p38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21"/>
          <p:cNvSpPr txBox="1"/>
          <p:nvPr/>
        </p:nvSpPr>
        <p:spPr>
          <a:xfrm>
            <a:off x="348175" y="379207"/>
            <a:ext cx="108174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Framework for </a:t>
            </a: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1.5</a:t>
            </a:r>
            <a:r>
              <a:rPr b="0" i="0" lang="en-US" sz="2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Weeks</a:t>
            </a:r>
            <a:endParaRPr b="0" i="0" sz="23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21"/>
          <p:cNvSpPr txBox="1"/>
          <p:nvPr/>
        </p:nvSpPr>
        <p:spPr>
          <a:xfrm>
            <a:off x="348175" y="1178124"/>
            <a:ext cx="107637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1.5 </a:t>
            </a: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weeks plan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EveryDay Discussion about topics / 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Technologies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/ doubt clearance 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oppins"/>
              <a:buChar char="-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Every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ay with SME/Trainer discussion of Project progress and transformation based on UML and Technologies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22"/>
          <p:cNvSpPr txBox="1"/>
          <p:nvPr>
            <p:ph type="title"/>
          </p:nvPr>
        </p:nvSpPr>
        <p:spPr>
          <a:xfrm>
            <a:off x="522618" y="441262"/>
            <a:ext cx="3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en-US" sz="2800">
                <a:latin typeface="Poppins"/>
                <a:ea typeface="Poppins"/>
                <a:cs typeface="Poppins"/>
                <a:sym typeface="Poppins"/>
              </a:rPr>
              <a:t>Stakeholders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3" name="Google Shape;10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015" y="441262"/>
            <a:ext cx="7526785" cy="5152516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  <p:sp>
        <p:nvSpPr>
          <p:cNvPr id="104" name="Google Shape;104;p22"/>
          <p:cNvSpPr/>
          <p:nvPr/>
        </p:nvSpPr>
        <p:spPr>
          <a:xfrm>
            <a:off x="522618" y="1154415"/>
            <a:ext cx="36693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Sponsors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TCS</a:t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SME’s</a:t>
            </a:r>
            <a:endParaRPr/>
          </a:p>
          <a:p>
            <a:pPr indent="-2286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Amit Balyan</a:t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 startAt="3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Coordinators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Prudhvi</a:t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ctrTitle"/>
          </p:nvPr>
        </p:nvSpPr>
        <p:spPr>
          <a:xfrm>
            <a:off x="1346611" y="2759428"/>
            <a:ext cx="7954144" cy="1339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</a:pPr>
            <a:r>
              <a:rPr lang="en-US" sz="2800"/>
              <a:t>  Our next starts</a:t>
            </a:r>
            <a:endParaRPr b="1" sz="2800"/>
          </a:p>
        </p:txBody>
      </p:sp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23"/>
          <p:cNvSpPr txBox="1"/>
          <p:nvPr/>
        </p:nvSpPr>
        <p:spPr>
          <a:xfrm>
            <a:off x="6701244" y="3193516"/>
            <a:ext cx="1828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NOW</a:t>
            </a:r>
            <a:endParaRPr b="1" sz="2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ctrTitle"/>
          </p:nvPr>
        </p:nvSpPr>
        <p:spPr>
          <a:xfrm>
            <a:off x="0" y="216131"/>
            <a:ext cx="12192000" cy="15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lang="en-US" sz="3200">
                <a:solidFill>
                  <a:schemeClr val="dk1"/>
                </a:solidFill>
              </a:rPr>
              <a:t>1.5</a:t>
            </a:r>
            <a:r>
              <a:rPr lang="en-US" sz="3200">
                <a:solidFill>
                  <a:schemeClr val="dk1"/>
                </a:solidFill>
              </a:rPr>
              <a:t> WEEKS OF TRAINING + PROJECT DEMO </a:t>
            </a:r>
            <a:br>
              <a:rPr lang="en-US" sz="3200">
                <a:solidFill>
                  <a:schemeClr val="dk1"/>
                </a:solidFill>
              </a:rPr>
            </a:br>
            <a:endParaRPr sz="3200">
              <a:solidFill>
                <a:schemeClr val="dk1"/>
              </a:solidFill>
            </a:endParaRPr>
          </a:p>
        </p:txBody>
      </p:sp>
      <p:sp>
        <p:nvSpPr>
          <p:cNvPr id="119" name="Google Shape;119;p24"/>
          <p:cNvSpPr/>
          <p:nvPr/>
        </p:nvSpPr>
        <p:spPr>
          <a:xfrm>
            <a:off x="2709950" y="4936712"/>
            <a:ext cx="6736200" cy="755100"/>
          </a:xfrm>
          <a:prstGeom prst="trapezoid">
            <a:avLst>
              <a:gd fmla="val 77942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24"/>
          <p:cNvSpPr/>
          <p:nvPr/>
        </p:nvSpPr>
        <p:spPr>
          <a:xfrm>
            <a:off x="3410990" y="4064653"/>
            <a:ext cx="5350500" cy="751200"/>
          </a:xfrm>
          <a:prstGeom prst="trapezoid">
            <a:avLst>
              <a:gd fmla="val 79447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" name="Google Shape;121;p24"/>
          <p:cNvSpPr/>
          <p:nvPr/>
        </p:nvSpPr>
        <p:spPr>
          <a:xfrm>
            <a:off x="4109259" y="3258048"/>
            <a:ext cx="3973500" cy="714900"/>
          </a:xfrm>
          <a:prstGeom prst="trapezoid">
            <a:avLst>
              <a:gd fmla="val 80814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" name="Google Shape;122;p24"/>
          <p:cNvSpPr/>
          <p:nvPr/>
        </p:nvSpPr>
        <p:spPr>
          <a:xfrm>
            <a:off x="4757651" y="2428925"/>
            <a:ext cx="2709900" cy="720900"/>
          </a:xfrm>
          <a:prstGeom prst="trapezoid">
            <a:avLst>
              <a:gd fmla="val 80134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" name="Google Shape;123;p24"/>
          <p:cNvSpPr txBox="1"/>
          <p:nvPr/>
        </p:nvSpPr>
        <p:spPr>
          <a:xfrm>
            <a:off x="1636637" y="4752710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8,64,000</a:t>
            </a:r>
            <a:r>
              <a:rPr b="0" i="0" lang="en-US" sz="3200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SECONDS</a:t>
            </a:r>
            <a:endParaRPr/>
          </a:p>
        </p:txBody>
      </p:sp>
      <p:sp>
        <p:nvSpPr>
          <p:cNvPr id="124" name="Google Shape;124;p24"/>
          <p:cNvSpPr txBox="1"/>
          <p:nvPr/>
        </p:nvSpPr>
        <p:spPr>
          <a:xfrm>
            <a:off x="5007032" y="2530180"/>
            <a:ext cx="221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DAYS</a:t>
            </a:r>
            <a:endParaRPr/>
          </a:p>
        </p:txBody>
      </p:sp>
      <p:sp>
        <p:nvSpPr>
          <p:cNvPr id="125" name="Google Shape;125;p24"/>
          <p:cNvSpPr txBox="1"/>
          <p:nvPr/>
        </p:nvSpPr>
        <p:spPr>
          <a:xfrm>
            <a:off x="4757651" y="3315474"/>
            <a:ext cx="270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240</a:t>
            </a: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HOURS</a:t>
            </a:r>
            <a:endParaRPr/>
          </a:p>
        </p:txBody>
      </p:sp>
      <p:sp>
        <p:nvSpPr>
          <p:cNvPr id="126" name="Google Shape;126;p24"/>
          <p:cNvSpPr txBox="1"/>
          <p:nvPr/>
        </p:nvSpPr>
        <p:spPr>
          <a:xfrm>
            <a:off x="4109259" y="4167935"/>
            <a:ext cx="397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14,400</a:t>
            </a: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MINUTES</a:t>
            </a:r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2064326" y="5820663"/>
            <a:ext cx="8030100" cy="756900"/>
          </a:xfrm>
          <a:prstGeom prst="trapezoid">
            <a:avLst>
              <a:gd fmla="val 75512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24"/>
          <p:cNvSpPr/>
          <p:nvPr/>
        </p:nvSpPr>
        <p:spPr>
          <a:xfrm>
            <a:off x="5379721" y="1446415"/>
            <a:ext cx="1470000" cy="901500"/>
          </a:xfrm>
          <a:prstGeom prst="triangle">
            <a:avLst>
              <a:gd fmla="val 47763" name="adj"/>
            </a:avLst>
          </a:prstGeom>
          <a:solidFill>
            <a:srgbClr val="FF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1636637" y="559553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b="0" i="0" lang="en-US" sz="3200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LIMITLESS KNOWLEDGE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ctrTitle"/>
          </p:nvPr>
        </p:nvSpPr>
        <p:spPr>
          <a:xfrm>
            <a:off x="516467" y="220788"/>
            <a:ext cx="1752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oppins"/>
              <a:buNone/>
            </a:pPr>
            <a:r>
              <a:rPr lang="en-US" sz="3600"/>
              <a:t>Agenda</a:t>
            </a:r>
            <a:endParaRPr/>
          </a:p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7" name="Google Shape;137;p25"/>
          <p:cNvGrpSpPr/>
          <p:nvPr/>
        </p:nvGrpSpPr>
        <p:grpSpPr>
          <a:xfrm>
            <a:off x="516462" y="852298"/>
            <a:ext cx="4690905" cy="5392760"/>
            <a:chOff x="516462" y="962766"/>
            <a:chExt cx="4690905" cy="5392760"/>
          </a:xfrm>
        </p:grpSpPr>
        <p:sp>
          <p:nvSpPr>
            <p:cNvPr id="138" name="Google Shape;138;p25"/>
            <p:cNvSpPr/>
            <p:nvPr/>
          </p:nvSpPr>
          <p:spPr>
            <a:xfrm>
              <a:off x="516467" y="962766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b="1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9" name="Google Shape;139;p25"/>
            <p:cNvSpPr/>
            <p:nvPr/>
          </p:nvSpPr>
          <p:spPr>
            <a:xfrm>
              <a:off x="516466" y="1517512"/>
              <a:ext cx="550333" cy="442701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b="1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0" name="Google Shape;140;p25"/>
            <p:cNvSpPr/>
            <p:nvPr/>
          </p:nvSpPr>
          <p:spPr>
            <a:xfrm>
              <a:off x="516465" y="2070944"/>
              <a:ext cx="550333" cy="442701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b="1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1" name="Google Shape;141;p25"/>
            <p:cNvSpPr/>
            <p:nvPr/>
          </p:nvSpPr>
          <p:spPr>
            <a:xfrm>
              <a:off x="516465" y="2601547"/>
              <a:ext cx="550333" cy="44270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b="1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2" name="Google Shape;142;p25"/>
            <p:cNvSpPr/>
            <p:nvPr/>
          </p:nvSpPr>
          <p:spPr>
            <a:xfrm>
              <a:off x="516464" y="3160421"/>
              <a:ext cx="550333" cy="44270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b="1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516463" y="3719295"/>
              <a:ext cx="550333" cy="4427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06</a:t>
              </a:r>
              <a:endParaRPr b="1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4" name="Google Shape;144;p25"/>
            <p:cNvSpPr/>
            <p:nvPr/>
          </p:nvSpPr>
          <p:spPr>
            <a:xfrm>
              <a:off x="516463" y="4278169"/>
              <a:ext cx="550333" cy="4427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07</a:t>
              </a:r>
              <a:endParaRPr b="1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5" name="Google Shape;145;p25"/>
            <p:cNvSpPr/>
            <p:nvPr/>
          </p:nvSpPr>
          <p:spPr>
            <a:xfrm>
              <a:off x="516463" y="4827473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08</a:t>
              </a:r>
              <a:endParaRPr b="1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6" name="Google Shape;146;p25"/>
            <p:cNvSpPr/>
            <p:nvPr/>
          </p:nvSpPr>
          <p:spPr>
            <a:xfrm>
              <a:off x="516463" y="5376777"/>
              <a:ext cx="550333" cy="442701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09</a:t>
              </a:r>
              <a:endParaRPr b="1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516462" y="5912825"/>
              <a:ext cx="550333" cy="442701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10</a:t>
              </a:r>
              <a:endParaRPr b="1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8" name="Google Shape;148;p25"/>
            <p:cNvSpPr txBox="1"/>
            <p:nvPr/>
          </p:nvSpPr>
          <p:spPr>
            <a:xfrm>
              <a:off x="1253067" y="99945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Our Journey</a:t>
              </a:r>
              <a:endParaRPr/>
            </a:p>
          </p:txBody>
        </p:sp>
        <p:sp>
          <p:nvSpPr>
            <p:cNvPr id="149" name="Google Shape;149;p25"/>
            <p:cNvSpPr txBox="1"/>
            <p:nvPr/>
          </p:nvSpPr>
          <p:spPr>
            <a:xfrm>
              <a:off x="1253067" y="155701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Our Team</a:t>
              </a:r>
              <a:endParaRPr/>
            </a:p>
          </p:txBody>
        </p:sp>
        <p:sp>
          <p:nvSpPr>
            <p:cNvPr id="150" name="Google Shape;150;p25"/>
            <p:cNvSpPr txBox="1"/>
            <p:nvPr/>
          </p:nvSpPr>
          <p:spPr>
            <a:xfrm>
              <a:off x="1253067" y="265813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Project Goals</a:t>
              </a:r>
              <a:endParaRPr/>
            </a:p>
          </p:txBody>
        </p:sp>
        <p:sp>
          <p:nvSpPr>
            <p:cNvPr id="151" name="Google Shape;151;p25"/>
            <p:cNvSpPr txBox="1"/>
            <p:nvPr/>
          </p:nvSpPr>
          <p:spPr>
            <a:xfrm>
              <a:off x="1253067" y="319710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Engineering Practices</a:t>
              </a:r>
              <a:endParaRPr/>
            </a:p>
          </p:txBody>
        </p:sp>
        <p:sp>
          <p:nvSpPr>
            <p:cNvPr id="152" name="Google Shape;152;p25"/>
            <p:cNvSpPr txBox="1"/>
            <p:nvPr/>
          </p:nvSpPr>
          <p:spPr>
            <a:xfrm>
              <a:off x="1253067" y="375597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Tech Stack</a:t>
              </a:r>
              <a:endParaRPr/>
            </a:p>
          </p:txBody>
        </p:sp>
        <p:sp>
          <p:nvSpPr>
            <p:cNvPr id="153" name="Google Shape;153;p25"/>
            <p:cNvSpPr txBox="1"/>
            <p:nvPr/>
          </p:nvSpPr>
          <p:spPr>
            <a:xfrm>
              <a:off x="1253067" y="431619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/>
            </a:p>
          </p:txBody>
        </p:sp>
        <p:sp>
          <p:nvSpPr>
            <p:cNvPr id="154" name="Google Shape;154;p25"/>
            <p:cNvSpPr txBox="1"/>
            <p:nvPr/>
          </p:nvSpPr>
          <p:spPr>
            <a:xfrm>
              <a:off x="1253067" y="4878268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Challenges &amp; Learnings</a:t>
              </a:r>
              <a:endParaRPr/>
            </a:p>
          </p:txBody>
        </p:sp>
        <p:sp>
          <p:nvSpPr>
            <p:cNvPr id="155" name="Google Shape;155;p25"/>
            <p:cNvSpPr txBox="1"/>
            <p:nvPr/>
          </p:nvSpPr>
          <p:spPr>
            <a:xfrm>
              <a:off x="1253067" y="5414872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Demo</a:t>
              </a:r>
              <a:endParaRPr/>
            </a:p>
          </p:txBody>
        </p:sp>
        <p:sp>
          <p:nvSpPr>
            <p:cNvPr id="156" name="Google Shape;156;p25"/>
            <p:cNvSpPr txBox="1"/>
            <p:nvPr/>
          </p:nvSpPr>
          <p:spPr>
            <a:xfrm>
              <a:off x="1253067" y="5964176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Questions</a:t>
              </a:r>
              <a:endParaRPr/>
            </a:p>
          </p:txBody>
        </p:sp>
      </p:grpSp>
      <p:sp>
        <p:nvSpPr>
          <p:cNvPr id="157" name="Google Shape;157;p25"/>
          <p:cNvSpPr txBox="1"/>
          <p:nvPr/>
        </p:nvSpPr>
        <p:spPr>
          <a:xfrm>
            <a:off x="1253067" y="1990106"/>
            <a:ext cx="39542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Team Structure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167" y="349313"/>
            <a:ext cx="5716665" cy="6159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ctrTitle"/>
          </p:nvPr>
        </p:nvSpPr>
        <p:spPr>
          <a:xfrm flipH="1">
            <a:off x="1152000" y="1272475"/>
            <a:ext cx="3268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Our Journey</a:t>
            </a:r>
            <a:endParaRPr/>
          </a:p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600" y="152400"/>
            <a:ext cx="6503830" cy="6046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27"/>
          <p:cNvSpPr/>
          <p:nvPr/>
        </p:nvSpPr>
        <p:spPr>
          <a:xfrm>
            <a:off x="8863590" y="3586652"/>
            <a:ext cx="350124" cy="324362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74" name="Google Shape;174;p27"/>
          <p:cNvGrpSpPr/>
          <p:nvPr/>
        </p:nvGrpSpPr>
        <p:grpSpPr>
          <a:xfrm>
            <a:off x="3544534" y="1078591"/>
            <a:ext cx="5669180" cy="5239568"/>
            <a:chOff x="1559708" y="795543"/>
            <a:chExt cx="7842514" cy="7215830"/>
          </a:xfrm>
        </p:grpSpPr>
        <p:grpSp>
          <p:nvGrpSpPr>
            <p:cNvPr id="175" name="Google Shape;175;p27"/>
            <p:cNvGrpSpPr/>
            <p:nvPr/>
          </p:nvGrpSpPr>
          <p:grpSpPr>
            <a:xfrm>
              <a:off x="1559708" y="6028282"/>
              <a:ext cx="2130431" cy="1983090"/>
              <a:chOff x="5891741" y="1696263"/>
              <a:chExt cx="3024410" cy="2815242"/>
            </a:xfrm>
          </p:grpSpPr>
          <p:sp>
            <p:nvSpPr>
              <p:cNvPr id="176" name="Google Shape;176;p2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7" name="Google Shape;177;p2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178" name="Google Shape;178;p2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79" name="Google Shape;179;p2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80" name="Google Shape;180;p2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81" name="Google Shape;181;p2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182" name="Google Shape;182;p27"/>
            <p:cNvGrpSpPr/>
            <p:nvPr/>
          </p:nvGrpSpPr>
          <p:grpSpPr>
            <a:xfrm>
              <a:off x="2601156" y="4876306"/>
              <a:ext cx="2354914" cy="2192048"/>
              <a:chOff x="5891741" y="1696263"/>
              <a:chExt cx="3024410" cy="2815242"/>
            </a:xfrm>
          </p:grpSpPr>
          <p:sp>
            <p:nvSpPr>
              <p:cNvPr id="183" name="Google Shape;183;p2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4" name="Google Shape;184;p2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185" name="Google Shape;185;p2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86" name="Google Shape;186;p2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87" name="Google Shape;187;p2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88" name="Google Shape;188;p2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189" name="Google Shape;189;p27"/>
            <p:cNvGrpSpPr/>
            <p:nvPr/>
          </p:nvGrpSpPr>
          <p:grpSpPr>
            <a:xfrm>
              <a:off x="3746516" y="3609083"/>
              <a:ext cx="2591717" cy="2412474"/>
              <a:chOff x="5891741" y="1696263"/>
              <a:chExt cx="3024410" cy="2815242"/>
            </a:xfrm>
          </p:grpSpPr>
          <p:sp>
            <p:nvSpPr>
              <p:cNvPr id="190" name="Google Shape;190;p2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1" name="Google Shape;191;p2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192" name="Google Shape;192;p2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93" name="Google Shape;193;p2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94" name="Google Shape;194;p2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95" name="Google Shape;195;p2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196" name="Google Shape;196;p27"/>
            <p:cNvGrpSpPr/>
            <p:nvPr/>
          </p:nvGrpSpPr>
          <p:grpSpPr>
            <a:xfrm>
              <a:off x="5024888" y="2272651"/>
              <a:ext cx="2776385" cy="2584370"/>
              <a:chOff x="5891741" y="1696263"/>
              <a:chExt cx="3024410" cy="2815242"/>
            </a:xfrm>
          </p:grpSpPr>
          <p:sp>
            <p:nvSpPr>
              <p:cNvPr id="197" name="Google Shape;197;p2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8" name="Google Shape;198;p2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199" name="Google Shape;199;p2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0070C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00" name="Google Shape;200;p2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01" name="Google Shape;201;p2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02" name="Google Shape;202;p2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03" name="Google Shape;203;p27"/>
            <p:cNvGrpSpPr/>
            <p:nvPr/>
          </p:nvGrpSpPr>
          <p:grpSpPr>
            <a:xfrm>
              <a:off x="6377812" y="795543"/>
              <a:ext cx="3024410" cy="2815242"/>
              <a:chOff x="5891741" y="1696263"/>
              <a:chExt cx="3024410" cy="2815242"/>
            </a:xfrm>
          </p:grpSpPr>
          <p:sp>
            <p:nvSpPr>
              <p:cNvPr id="204" name="Google Shape;204;p2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5" name="Google Shape;205;p2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06" name="Google Shape;206;p2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6FC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07" name="Google Shape;207;p2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08" name="Google Shape;208;p2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7F7F7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09" name="Google Shape;209;p2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sp>
        <p:nvSpPr>
          <p:cNvPr id="210" name="Google Shape;210;p27"/>
          <p:cNvSpPr/>
          <p:nvPr/>
        </p:nvSpPr>
        <p:spPr>
          <a:xfrm>
            <a:off x="7859543" y="4358921"/>
            <a:ext cx="350124" cy="324362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" name="Google Shape;211;p27"/>
          <p:cNvSpPr/>
          <p:nvPr/>
        </p:nvSpPr>
        <p:spPr>
          <a:xfrm>
            <a:off x="6846532" y="5022309"/>
            <a:ext cx="350124" cy="324362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p27"/>
          <p:cNvSpPr/>
          <p:nvPr/>
        </p:nvSpPr>
        <p:spPr>
          <a:xfrm>
            <a:off x="5970930" y="5717074"/>
            <a:ext cx="350126" cy="324364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9759319" y="2582090"/>
            <a:ext cx="178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project Demo 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6348975" y="5694995"/>
            <a:ext cx="336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Understanding Project Goals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7273741" y="5053685"/>
            <a:ext cx="42114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Decide the Technologies JAVA/REST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8244914" y="4379113"/>
            <a:ext cx="39470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Design Thinking</a:t>
            </a:r>
            <a:endParaRPr/>
          </a:p>
        </p:txBody>
      </p:sp>
      <p:sp>
        <p:nvSpPr>
          <p:cNvPr id="217" name="Google Shape;217;p27"/>
          <p:cNvSpPr txBox="1"/>
          <p:nvPr/>
        </p:nvSpPr>
        <p:spPr>
          <a:xfrm>
            <a:off x="9260899" y="3353809"/>
            <a:ext cx="286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Adapting to a developer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Mindset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8504413" y="2393699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7375243" y="3344222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6330373" y="4232396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5414389" y="5028592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4536557" y="5734895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Google Shape;223;p27"/>
          <p:cNvGrpSpPr/>
          <p:nvPr/>
        </p:nvGrpSpPr>
        <p:grpSpPr>
          <a:xfrm>
            <a:off x="5912540" y="74692"/>
            <a:ext cx="2171605" cy="975441"/>
            <a:chOff x="5996394" y="922673"/>
            <a:chExt cx="2171605" cy="975441"/>
          </a:xfrm>
        </p:grpSpPr>
        <p:sp>
          <p:nvSpPr>
            <p:cNvPr id="224" name="Google Shape;224;p27"/>
            <p:cNvSpPr/>
            <p:nvPr/>
          </p:nvSpPr>
          <p:spPr>
            <a:xfrm>
              <a:off x="5996394" y="922673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25" name="Google Shape;225;p27"/>
            <p:cNvCxnSpPr/>
            <p:nvPr/>
          </p:nvCxnSpPr>
          <p:spPr>
            <a:xfrm>
              <a:off x="6886500" y="1876047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26" name="Google Shape;226;p27"/>
          <p:cNvGrpSpPr/>
          <p:nvPr/>
        </p:nvGrpSpPr>
        <p:grpSpPr>
          <a:xfrm>
            <a:off x="4992743" y="1197446"/>
            <a:ext cx="2183819" cy="975441"/>
            <a:chOff x="5030787" y="1877265"/>
            <a:chExt cx="2183819" cy="975441"/>
          </a:xfrm>
        </p:grpSpPr>
        <p:sp>
          <p:nvSpPr>
            <p:cNvPr id="227" name="Google Shape;227;p27"/>
            <p:cNvSpPr/>
            <p:nvPr/>
          </p:nvSpPr>
          <p:spPr>
            <a:xfrm>
              <a:off x="5030787" y="1877265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28" name="Google Shape;228;p27"/>
            <p:cNvCxnSpPr/>
            <p:nvPr/>
          </p:nvCxnSpPr>
          <p:spPr>
            <a:xfrm>
              <a:off x="5933107" y="2831458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29" name="Google Shape;229;p27"/>
          <p:cNvGrpSpPr/>
          <p:nvPr/>
        </p:nvGrpSpPr>
        <p:grpSpPr>
          <a:xfrm>
            <a:off x="3997473" y="2153201"/>
            <a:ext cx="2190374" cy="975441"/>
            <a:chOff x="4065182" y="2756022"/>
            <a:chExt cx="2190374" cy="975441"/>
          </a:xfrm>
        </p:grpSpPr>
        <p:sp>
          <p:nvSpPr>
            <p:cNvPr id="230" name="Google Shape;230;p27"/>
            <p:cNvSpPr/>
            <p:nvPr/>
          </p:nvSpPr>
          <p:spPr>
            <a:xfrm>
              <a:off x="4065182" y="2756022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31" name="Google Shape;231;p27"/>
            <p:cNvCxnSpPr/>
            <p:nvPr/>
          </p:nvCxnSpPr>
          <p:spPr>
            <a:xfrm>
              <a:off x="4974057" y="3712008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32" name="Google Shape;232;p27"/>
          <p:cNvGrpSpPr/>
          <p:nvPr/>
        </p:nvGrpSpPr>
        <p:grpSpPr>
          <a:xfrm>
            <a:off x="3023868" y="3067912"/>
            <a:ext cx="2227008" cy="975441"/>
            <a:chOff x="3321484" y="3593750"/>
            <a:chExt cx="2227008" cy="975441"/>
          </a:xfrm>
        </p:grpSpPr>
        <p:sp>
          <p:nvSpPr>
            <p:cNvPr id="233" name="Google Shape;233;p27"/>
            <p:cNvSpPr/>
            <p:nvPr/>
          </p:nvSpPr>
          <p:spPr>
            <a:xfrm>
              <a:off x="3321484" y="3593750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A5A5A5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34" name="Google Shape;234;p27"/>
            <p:cNvCxnSpPr/>
            <p:nvPr/>
          </p:nvCxnSpPr>
          <p:spPr>
            <a:xfrm>
              <a:off x="4266993" y="4549735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35" name="Google Shape;235;p27"/>
          <p:cNvGrpSpPr/>
          <p:nvPr/>
        </p:nvGrpSpPr>
        <p:grpSpPr>
          <a:xfrm>
            <a:off x="1707263" y="3895656"/>
            <a:ext cx="2716455" cy="975441"/>
            <a:chOff x="2596540" y="4354454"/>
            <a:chExt cx="2217514" cy="975441"/>
          </a:xfrm>
        </p:grpSpPr>
        <p:sp>
          <p:nvSpPr>
            <p:cNvPr id="236" name="Google Shape;236;p27"/>
            <p:cNvSpPr/>
            <p:nvPr/>
          </p:nvSpPr>
          <p:spPr>
            <a:xfrm>
              <a:off x="2596540" y="4354454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37" name="Google Shape;237;p27"/>
            <p:cNvCxnSpPr/>
            <p:nvPr/>
          </p:nvCxnSpPr>
          <p:spPr>
            <a:xfrm>
              <a:off x="3532555" y="5307007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38" name="Google Shape;238;p27"/>
          <p:cNvSpPr/>
          <p:nvPr/>
        </p:nvSpPr>
        <p:spPr>
          <a:xfrm>
            <a:off x="5854547" y="426022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Demo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27"/>
          <p:cNvSpPr/>
          <p:nvPr/>
        </p:nvSpPr>
        <p:spPr>
          <a:xfrm>
            <a:off x="4960503" y="151652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Mindset</a:t>
            </a:r>
            <a:endParaRPr>
              <a:solidFill>
                <a:srgbClr val="19191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p27"/>
          <p:cNvSpPr/>
          <p:nvPr/>
        </p:nvSpPr>
        <p:spPr>
          <a:xfrm>
            <a:off x="1556725" y="4221225"/>
            <a:ext cx="13935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Comprehend</a:t>
            </a:r>
            <a:endParaRPr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3939480" y="247928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Process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2" name="Google Shape;242;p27"/>
          <p:cNvSpPr/>
          <p:nvPr/>
        </p:nvSpPr>
        <p:spPr>
          <a:xfrm>
            <a:off x="2996793" y="337594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Tools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